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rringtonL@fultonschools.org" TargetMode="External"/><Relationship Id="rId2" Type="http://schemas.openxmlformats.org/officeDocument/2006/relationships/hyperlink" Target="mailto:hanger@fultonschools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TAG Parent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i="1" u="sng" dirty="0" smtClean="0"/>
              <a:t>TAG Mission Statement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264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push students beyond their intellectual comfort zone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encourage critical and creative thinking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provide opportunities to become collaborative team members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assist students in becoming real-world problem solvers and decision makers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facilitate a sense of confidence through leadership opportunities and public speaking activities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promote experiences that foster independent thinking and learning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980" y="4820197"/>
            <a:ext cx="2975020" cy="1863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309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Answers to the Most Frequently asked Questions  ?????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Class size is limited to 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Services are received one day a week using a “pull out” model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Three interdisciplinary units are taught a year connecting to Science and Social Studies. Units last 6 to 8 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A progress report will be issued at the end of each unit. Grades are reported as S, N. NE and 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TAG does not assign homework; some students may choose to work at home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While in TAG general class assignments are not required to be made up however, homework assignments, projects and tests will still be </a:t>
            </a:r>
            <a:r>
              <a:rPr lang="en-US" dirty="0" smtClean="0"/>
              <a:t>required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Once a student qualifies for TAG they will be offered TAG services each year unless he/she fails to meet the continuation criteria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Students can go “inactive” voluntarily but must remain inactive for 18 weeks before returning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Middle school schedules/ parent meeting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42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Typical Day in TAG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Class Meeting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Critical/Creative Problem Solving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Unit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Reflect and Respond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Specials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Snacks and Water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Recess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6" y="4079987"/>
            <a:ext cx="28575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1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8183" cy="759854"/>
          </a:xfrm>
        </p:spPr>
        <p:txBody>
          <a:bodyPr/>
          <a:lstStyle/>
          <a:p>
            <a:r>
              <a:rPr lang="en-US" dirty="0" smtClean="0"/>
              <a:t>Units by grade level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636831"/>
              </p:ext>
            </p:extLst>
          </p:nvPr>
        </p:nvGraphicFramePr>
        <p:xfrm>
          <a:off x="3" y="669414"/>
          <a:ext cx="12191997" cy="7167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6863"/>
                <a:gridCol w="1663160"/>
                <a:gridCol w="1663160"/>
                <a:gridCol w="1663160"/>
                <a:gridCol w="1663160"/>
                <a:gridCol w="1664011"/>
                <a:gridCol w="2088483"/>
              </a:tblGrid>
              <a:tr h="539365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Summit Hill: TAG Units – </a:t>
                      </a:r>
                      <a:r>
                        <a:rPr lang="en-US" sz="1600" dirty="0" smtClean="0">
                          <a:effectLst/>
                        </a:rPr>
                        <a:t>2016-2017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7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r>
                        <a:rPr lang="en-US" sz="1600" baseline="30000" dirty="0" smtClean="0">
                          <a:effectLst/>
                        </a:rPr>
                        <a:t>st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Grade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r>
                        <a:rPr lang="en-US" sz="1600" baseline="30000" dirty="0">
                          <a:effectLst/>
                        </a:rPr>
                        <a:t>nd</a:t>
                      </a:r>
                      <a:r>
                        <a:rPr lang="en-US" sz="1600" dirty="0">
                          <a:effectLst/>
                        </a:rPr>
                        <a:t> Grade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en-US" sz="1600" baseline="30000">
                          <a:effectLst/>
                        </a:rPr>
                        <a:t>rd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Grade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Timeline/Dates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</a:tr>
              <a:tr h="16508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Unit 1</a:t>
                      </a:r>
                      <a:r>
                        <a:rPr lang="en-US" sz="1600" dirty="0">
                          <a:effectLst/>
                        </a:rPr>
                        <a:t>: Advanced Research and Advanced Communication Skills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Georgia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Georgia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Biomes: Big and Small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Camp Interdependence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Georgia’s Coast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Aug.-Nov. (9 weeks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TAG Testing: </a:t>
                      </a:r>
                      <a:r>
                        <a:rPr lang="en-US" sz="1600" dirty="0" smtClean="0">
                          <a:effectLst/>
                        </a:rPr>
                        <a:t>Sept. 26-Oct.</a:t>
                      </a:r>
                      <a:r>
                        <a:rPr lang="en-US" sz="1600" baseline="0" dirty="0" smtClean="0">
                          <a:effectLst/>
                        </a:rPr>
                        <a:t> 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ITBS: Oct. 24-28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Thanksgiving Break: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Nov. </a:t>
                      </a:r>
                      <a:r>
                        <a:rPr lang="en-US" sz="1600" dirty="0" smtClean="0">
                          <a:effectLst/>
                        </a:rPr>
                        <a:t>21-25</a:t>
                      </a:r>
                    </a:p>
                  </a:txBody>
                  <a:tcPr marL="41962" marR="41962" marT="0" marB="0"/>
                </a:tc>
              </a:tr>
              <a:tr h="1685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Unit 2</a:t>
                      </a:r>
                      <a:r>
                        <a:rPr lang="en-US" sz="1600" dirty="0">
                          <a:effectLst/>
                        </a:rPr>
                        <a:t>: Higher Order/Critical Thinking and Advanced Communication Skills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Where in the World?</a:t>
                      </a:r>
                      <a:endParaRPr lang="en-US" sz="1600" dirty="0">
                        <a:effectLst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Where in the World?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Our National Treasures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Qualities of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Leadership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Epidemic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Dec.-March (9 weeks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Winter Holidays: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Dec. </a:t>
                      </a:r>
                      <a:r>
                        <a:rPr lang="en-US" sz="1600" dirty="0" smtClean="0">
                          <a:effectLst/>
                        </a:rPr>
                        <a:t>23-Jan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TAG Testing:  February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</a:tr>
              <a:tr h="180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Unit 3</a:t>
                      </a:r>
                      <a:r>
                        <a:rPr lang="en-US" sz="1600" dirty="0">
                          <a:effectLst/>
                        </a:rPr>
                        <a:t>: Creative Thinking/Creative Problem Solving and Advanced Communication </a:t>
                      </a:r>
                      <a:r>
                        <a:rPr lang="en-US" sz="1600" dirty="0" smtClean="0">
                          <a:effectLst/>
                        </a:rPr>
                        <a:t>Skills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Zoo-ology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Zoo-ology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American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Footprints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Mind Your Own Business: Toy Company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Pioneers of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20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Century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March –May (8 weeks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Spring Break:  </a:t>
                      </a:r>
                      <a:r>
                        <a:rPr lang="en-US" sz="1600" dirty="0" smtClean="0">
                          <a:effectLst/>
                        </a:rPr>
                        <a:t>April 3-7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 Milestones: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April </a:t>
                      </a:r>
                      <a:r>
                        <a:rPr lang="en-US" sz="1600" dirty="0" smtClean="0">
                          <a:effectLst/>
                        </a:rPr>
                        <a:t>17-May</a:t>
                      </a:r>
                      <a:r>
                        <a:rPr lang="en-US" sz="1600" baseline="0" dirty="0" smtClean="0">
                          <a:effectLst/>
                        </a:rPr>
                        <a:t> 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62" marR="4196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92462" y="-69250"/>
            <a:ext cx="64995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is subject to change to fit school/county activities, weather make-up days, additional testing, etc…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Lunch Time – 12:00-12:30 Daily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74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822" y="1931831"/>
            <a:ext cx="10483403" cy="369331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TAG teachers will be sending home a folder ½ way through each unit so you can see examples of the work your student has completed. All papers must  returned back to TAG class and a portfolio will be compiled of all of their work which will be to sent home with your child at the end of the school year. An e-mail will be sent informing you of the timing of these folders because they may not coincide with the blue communication folders sent home by homeroom teachers.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Email is an effective way to communicate with us. We try to check our email during the school day however, school policy is that we have 24 hours to respond.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Please contact the front office if there is an emergency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Email addresses are as follows:</a:t>
            </a:r>
          </a:p>
          <a:p>
            <a:r>
              <a:rPr lang="en-US" dirty="0" smtClean="0"/>
              <a:t>     </a:t>
            </a:r>
            <a:r>
              <a:rPr lang="en-US" b="1" dirty="0" smtClean="0">
                <a:hlinkClick r:id="rId2"/>
              </a:rPr>
              <a:t>hanger@fultonschools.org</a:t>
            </a:r>
            <a:endParaRPr lang="en-US" b="1" dirty="0" smtClean="0"/>
          </a:p>
          <a:p>
            <a:r>
              <a:rPr lang="en-US" b="1" dirty="0" smtClean="0"/>
              <a:t>     </a:t>
            </a:r>
            <a:r>
              <a:rPr lang="en-US" b="1" dirty="0" smtClean="0">
                <a:hlinkClick r:id="rId3"/>
              </a:rPr>
              <a:t>herringtonL@fultonschools.org</a:t>
            </a:r>
            <a:endParaRPr lang="en-US" b="1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38" y="399243"/>
            <a:ext cx="1627742" cy="11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7832" y="622501"/>
            <a:ext cx="6255395" cy="149961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Problem Solving/creative thinking Activity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425" y="3089959"/>
            <a:ext cx="2585714" cy="346186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0" y="3115930"/>
            <a:ext cx="2480884" cy="3435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24" y="3127967"/>
            <a:ext cx="2557326" cy="3423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5" y="3143198"/>
            <a:ext cx="2545949" cy="3408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756" y="168054"/>
            <a:ext cx="2701338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376</TotalTime>
  <Words>533</Words>
  <Application>Microsoft Office PowerPoint</Application>
  <PresentationFormat>Widescreen</PresentationFormat>
  <Paragraphs>117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TAG Parent Meeting</vt:lpstr>
      <vt:lpstr>TAG Mission Statement</vt:lpstr>
      <vt:lpstr>Answers to the Most Frequently asked Questions  ?????</vt:lpstr>
      <vt:lpstr>Typical Day in TAG</vt:lpstr>
      <vt:lpstr>Units by grade level</vt:lpstr>
      <vt:lpstr>Communication</vt:lpstr>
      <vt:lpstr>Problem Solving/creative thinking Activity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Parent Meeting</dc:title>
  <dc:creator>Hanger, Kim</dc:creator>
  <cp:lastModifiedBy>Hanger, Kim</cp:lastModifiedBy>
  <cp:revision>19</cp:revision>
  <dcterms:created xsi:type="dcterms:W3CDTF">2015-08-31T23:44:19Z</dcterms:created>
  <dcterms:modified xsi:type="dcterms:W3CDTF">2016-09-01T18:37:22Z</dcterms:modified>
</cp:coreProperties>
</file>